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BA593"/>
    <a:srgbClr val="B094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7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32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4D905-97FF-44F2-8C8B-BA9B5A0E4E73}" type="datetimeFigureOut">
              <a:rPr lang="fr-FR" smtClean="0"/>
              <a:t>15/07/2025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46645-8C8B-4FF6-BDDE-6CFA87950E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489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4D905-97FF-44F2-8C8B-BA9B5A0E4E73}" type="datetimeFigureOut">
              <a:rPr lang="fr-FR" smtClean="0"/>
              <a:t>15/07/2025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46645-8C8B-4FF6-BDDE-6CFA87950E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266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4D905-97FF-44F2-8C8B-BA9B5A0E4E73}" type="datetimeFigureOut">
              <a:rPr lang="fr-FR" smtClean="0"/>
              <a:t>15/07/2025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46645-8C8B-4FF6-BDDE-6CFA87950E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0506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4D905-97FF-44F2-8C8B-BA9B5A0E4E73}" type="datetimeFigureOut">
              <a:rPr lang="fr-FR" smtClean="0"/>
              <a:t>15/07/2025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46645-8C8B-4FF6-BDDE-6CFA87950E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34238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4D905-97FF-44F2-8C8B-BA9B5A0E4E73}" type="datetimeFigureOut">
              <a:rPr lang="fr-FR" smtClean="0"/>
              <a:t>15/07/2025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46645-8C8B-4FF6-BDDE-6CFA87950E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9192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4D905-97FF-44F2-8C8B-BA9B5A0E4E73}" type="datetimeFigureOut">
              <a:rPr lang="fr-FR" smtClean="0"/>
              <a:t>15/07/2025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46645-8C8B-4FF6-BDDE-6CFA87950E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4392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4D905-97FF-44F2-8C8B-BA9B5A0E4E73}" type="datetimeFigureOut">
              <a:rPr lang="fr-FR" smtClean="0"/>
              <a:t>15/07/2025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46645-8C8B-4FF6-BDDE-6CFA87950E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926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4D905-97FF-44F2-8C8B-BA9B5A0E4E73}" type="datetimeFigureOut">
              <a:rPr lang="fr-FR" smtClean="0"/>
              <a:t>15/07/2025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46645-8C8B-4FF6-BDDE-6CFA87950E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15483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4D905-97FF-44F2-8C8B-BA9B5A0E4E73}" type="datetimeFigureOut">
              <a:rPr lang="fr-FR" smtClean="0"/>
              <a:t>15/07/2025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46645-8C8B-4FF6-BDDE-6CFA87950E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8607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4D905-97FF-44F2-8C8B-BA9B5A0E4E73}" type="datetimeFigureOut">
              <a:rPr lang="fr-FR" smtClean="0"/>
              <a:t>15/07/2025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46645-8C8B-4FF6-BDDE-6CFA87950E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4729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4D905-97FF-44F2-8C8B-BA9B5A0E4E73}" type="datetimeFigureOut">
              <a:rPr lang="fr-FR" smtClean="0"/>
              <a:t>15/07/2025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46645-8C8B-4FF6-BDDE-6CFA87950E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8376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B4D905-97FF-44F2-8C8B-BA9B5A0E4E73}" type="datetimeFigureOut">
              <a:rPr lang="fr-FR" smtClean="0"/>
              <a:t>15/07/2025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D46645-8C8B-4FF6-BDDE-6CFA87950E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0222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ird-fr.zoom.us/j/98566403908?pwd=7uPLPwRPOqIm3L4pFdiBP5AbdF75Xl.1" TargetMode="External"/><Relationship Id="rId7" Type="http://schemas.openxmlformats.org/officeDocument/2006/relationships/hyperlink" Target="mailto:momar.diongue@ucad.edu.sn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Relationship Id="rId6" Type="http://schemas.openxmlformats.org/officeDocument/2006/relationships/hyperlink" Target="mailto:J&#234;rome.lombard@ird.fr" TargetMode="External"/><Relationship Id="rId5" Type="http://schemas.openxmlformats.org/officeDocument/2006/relationships/hyperlink" Target="https://aigf.ulaval.ca/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BA59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re 10"/>
          <p:cNvSpPr>
            <a:spLocks noGrp="1"/>
          </p:cNvSpPr>
          <p:nvPr>
            <p:ph type="title"/>
          </p:nvPr>
        </p:nvSpPr>
        <p:spPr>
          <a:xfrm>
            <a:off x="-76304" y="2234636"/>
            <a:ext cx="5039918" cy="1565194"/>
          </a:xfrm>
        </p:spPr>
        <p:txBody>
          <a:bodyPr>
            <a:normAutofit fontScale="90000"/>
          </a:bodyPr>
          <a:lstStyle/>
          <a:p>
            <a:pPr algn="ctr"/>
            <a:r>
              <a:rPr lang="fr-FR" b="1" dirty="0"/>
              <a:t>Regards croisés </a:t>
            </a:r>
            <a:br>
              <a:rPr lang="fr-FR" b="1" dirty="0"/>
            </a:br>
            <a:r>
              <a:rPr lang="fr-FR" b="1" dirty="0"/>
              <a:t>sur les périphéries métropolitaines </a:t>
            </a:r>
            <a:br>
              <a:rPr lang="fr-FR" b="1" dirty="0"/>
            </a:br>
            <a:r>
              <a:rPr lang="fr-FR" b="1" dirty="0"/>
              <a:t>(Dakar-Bamako-Nairobi)</a:t>
            </a:r>
          </a:p>
        </p:txBody>
      </p:sp>
      <p:pic>
        <p:nvPicPr>
          <p:cNvPr id="10" name="Espace réservé du contenu 9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4212" y="1085966"/>
            <a:ext cx="7131959" cy="5348969"/>
          </a:xfrm>
        </p:spPr>
      </p:pic>
      <p:sp>
        <p:nvSpPr>
          <p:cNvPr id="12" name="Espace réservé du texte 11"/>
          <p:cNvSpPr>
            <a:spLocks noGrp="1"/>
          </p:cNvSpPr>
          <p:nvPr>
            <p:ph type="body" sz="half" idx="2"/>
          </p:nvPr>
        </p:nvSpPr>
        <p:spPr>
          <a:xfrm>
            <a:off x="875207" y="4018736"/>
            <a:ext cx="2698427" cy="2037253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fr-FR" sz="1400" dirty="0"/>
              <a:t>Monique Bertrand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fr-FR" sz="1400" dirty="0"/>
              <a:t>Bérénice Bon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fr-FR" sz="1400" dirty="0"/>
              <a:t>Fatoumata Camara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fr-FR" sz="1400" dirty="0"/>
              <a:t>Armelle </a:t>
            </a:r>
            <a:r>
              <a:rPr lang="fr-FR" sz="1400" dirty="0" err="1"/>
              <a:t>Choplin</a:t>
            </a:r>
            <a:endParaRPr lang="fr-FR" sz="14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fr-FR" sz="1400" dirty="0"/>
              <a:t>Dramane </a:t>
            </a:r>
            <a:r>
              <a:rPr lang="fr-FR" sz="1400" dirty="0" err="1"/>
              <a:t>Cissokho</a:t>
            </a:r>
            <a:endParaRPr lang="fr-FR" sz="1400" dirty="0"/>
          </a:p>
          <a:p>
            <a:pPr algn="ctr">
              <a:lnSpc>
                <a:spcPct val="120000"/>
              </a:lnSpc>
              <a:spcBef>
                <a:spcPts val="0"/>
              </a:spcBef>
            </a:pPr>
            <a:endParaRPr lang="fr-FR" sz="1700" dirty="0"/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fr-FR" sz="1500" dirty="0"/>
              <a:t>(Projet ANR </a:t>
            </a:r>
            <a:r>
              <a:rPr lang="fr-FR" sz="1500" i="1" dirty="0" err="1"/>
              <a:t>Metroland</a:t>
            </a:r>
            <a:r>
              <a:rPr lang="fr-FR" sz="1500" dirty="0"/>
              <a:t>)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638778" y="6476776"/>
            <a:ext cx="344739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fr-FR" sz="1200" dirty="0">
                <a:latin typeface="Arial Narrow" panose="020B0606020202030204" pitchFamily="34" charset="0"/>
              </a:rPr>
              <a:t>Périphéries de Nairobi. Cliché : B. Bon, 2024</a:t>
            </a:r>
            <a:r>
              <a:rPr lang="fr-FR" sz="1200" dirty="0">
                <a:solidFill>
                  <a:schemeClr val="accent6"/>
                </a:solidFill>
                <a:latin typeface="Arial Narrow" panose="020B0606020202030204" pitchFamily="34" charset="0"/>
              </a:rPr>
              <a:t>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0" y="6434935"/>
            <a:ext cx="934547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i="1" dirty="0"/>
              <a:t>    Lien Zoom : </a:t>
            </a:r>
            <a:r>
              <a:rPr lang="fr-FR" sz="1400" i="1" dirty="0">
                <a:hlinkClick r:id="rId3"/>
              </a:rPr>
              <a:t>https://ird-fr.zoom.us/j/98566403908?pwd=7uPLPwRPOqIm3L4pFdiBP5AbdF75Xl.1</a:t>
            </a:r>
            <a:r>
              <a:rPr lang="fr-FR" sz="1400" i="1" dirty="0"/>
              <a:t> </a:t>
            </a:r>
            <a:r>
              <a:rPr lang="fr-FR" sz="1400" i="1" dirty="0">
                <a:solidFill>
                  <a:schemeClr val="accent5">
                    <a:lumMod val="75000"/>
                  </a:schemeClr>
                </a:solidFill>
              </a:rPr>
              <a:t>	</a:t>
            </a:r>
            <a:r>
              <a:rPr lang="fr-FR" sz="1400" i="1" dirty="0"/>
              <a:t>			</a:t>
            </a:r>
            <a:endParaRPr lang="fr-FR" sz="1400" b="1" i="1" dirty="0"/>
          </a:p>
        </p:txBody>
      </p:sp>
      <p:pic>
        <p:nvPicPr>
          <p:cNvPr id="15" name="Imag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32" y="94803"/>
            <a:ext cx="2451052" cy="762002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-168165" y="1085966"/>
            <a:ext cx="522364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400" dirty="0">
                <a:solidFill>
                  <a:srgbClr val="FF0000"/>
                </a:solidFill>
              </a:rPr>
              <a:t>17 octobre 2025</a:t>
            </a:r>
          </a:p>
          <a:p>
            <a:pPr algn="ctr"/>
            <a:r>
              <a:rPr lang="fr-FR" sz="2000" dirty="0">
                <a:solidFill>
                  <a:srgbClr val="FF0000"/>
                </a:solidFill>
              </a:rPr>
              <a:t>13 h – 15h30 (Paris) / 11 h – 13h30 (TU) 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328160" y="214194"/>
            <a:ext cx="761999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fr-FR" sz="1600" dirty="0"/>
              <a:t>Commission </a:t>
            </a:r>
            <a:r>
              <a:rPr lang="fr-FR" sz="1600" i="1" dirty="0"/>
              <a:t>Métropolisations et périurbanisations, </a:t>
            </a:r>
            <a:r>
              <a:rPr lang="fr-FR" sz="1600" i="1" dirty="0">
                <a:hlinkClick r:id="rId5"/>
              </a:rPr>
              <a:t>https://aigf.ulaval.ca</a:t>
            </a:r>
            <a:endParaRPr lang="fr-FR" sz="1600" i="1" dirty="0"/>
          </a:p>
          <a:p>
            <a:pPr algn="r"/>
            <a:r>
              <a:rPr lang="fr-FR" sz="1400" i="1" dirty="0"/>
              <a:t>Plus d’infos : Jérôme Lombard, IRD, </a:t>
            </a:r>
            <a:r>
              <a:rPr lang="fr-FR" sz="1400" i="1" dirty="0">
                <a:hlinkClick r:id="rId6"/>
              </a:rPr>
              <a:t>jerome.lombard@ird.fr</a:t>
            </a:r>
            <a:r>
              <a:rPr lang="fr-FR" sz="1400" i="1" dirty="0"/>
              <a:t> ; </a:t>
            </a:r>
            <a:r>
              <a:rPr lang="fr-FR" sz="1400" i="1" dirty="0" err="1"/>
              <a:t>Momar</a:t>
            </a:r>
            <a:r>
              <a:rPr lang="fr-FR" sz="1400" i="1" dirty="0"/>
              <a:t> </a:t>
            </a:r>
            <a:r>
              <a:rPr lang="fr-FR" sz="1400" i="1" dirty="0" err="1"/>
              <a:t>Diongue</a:t>
            </a:r>
            <a:r>
              <a:rPr lang="fr-FR" sz="1400" i="1" dirty="0"/>
              <a:t>, UCAD, </a:t>
            </a:r>
            <a:r>
              <a:rPr lang="fr-FR" sz="1400" i="1" dirty="0">
                <a:hlinkClick r:id="rId7"/>
              </a:rPr>
              <a:t>momar.diongue@ucad.edu.sn</a:t>
            </a:r>
            <a:r>
              <a:rPr lang="fr-FR" sz="1400" i="1" dirty="0"/>
              <a:t> 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1E798F06-7204-47AD-B7B1-C0215E304C84}"/>
              </a:ext>
            </a:extLst>
          </p:cNvPr>
          <p:cNvSpPr txBox="1"/>
          <p:nvPr/>
        </p:nvSpPr>
        <p:spPr>
          <a:xfrm>
            <a:off x="2605507" y="4018736"/>
            <a:ext cx="1946623" cy="12311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fr-FR" sz="1400" dirty="0"/>
              <a:t>Momar Diongue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fr-FR" sz="1400" dirty="0"/>
              <a:t>Mamadou Kouma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fr-FR" sz="1400" dirty="0"/>
              <a:t>Philippe Lavigne Delville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fr-FR" sz="1400" dirty="0"/>
              <a:t>Claire Simonneau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0437297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132</Words>
  <Application>Microsoft Office PowerPoint</Application>
  <PresentationFormat>Grand écran</PresentationFormat>
  <Paragraphs>18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Calibri</vt:lpstr>
      <vt:lpstr>Calibri Light</vt:lpstr>
      <vt:lpstr>Thème Office</vt:lpstr>
      <vt:lpstr>Regards croisés  sur les périphéries métropolitaines  (Dakar-Bamako-Nairobi)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Regard croisé sur les périphéries métropolitaines de Dakar-Bamako-Nairobi :</dc:title>
  <dc:creator>XY</dc:creator>
  <cp:lastModifiedBy>Jérôme LOMBARD</cp:lastModifiedBy>
  <cp:revision>11</cp:revision>
  <dcterms:created xsi:type="dcterms:W3CDTF">2025-07-11T13:42:11Z</dcterms:created>
  <dcterms:modified xsi:type="dcterms:W3CDTF">2025-07-15T13:29:55Z</dcterms:modified>
</cp:coreProperties>
</file>